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F69BEF-37FF-4257-9BF3-59F246A772B1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28020D-45FE-4B9C-829A-90B0F894C9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olegioclubhipico.cl/component/contact/12-contacts/1-colegio-club-hipico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OIuGD1s5J4" TargetMode="External"/><Relationship Id="rId2" Type="http://schemas.openxmlformats.org/officeDocument/2006/relationships/hyperlink" Target="https://www.youtube.com/watch?v=z6DoPp-LkT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2143116"/>
            <a:ext cx="6172200" cy="1894362"/>
          </a:xfrm>
        </p:spPr>
        <p:txBody>
          <a:bodyPr/>
          <a:lstStyle/>
          <a:p>
            <a:pPr algn="ctr"/>
            <a:r>
              <a:rPr lang="es-ES_tradnl" dirty="0" smtClean="0"/>
              <a:t>Actividad Ed. Física 2º básico </a:t>
            </a:r>
            <a:br>
              <a:rPr lang="es-ES_tradnl" dirty="0" smtClean="0"/>
            </a:br>
            <a:r>
              <a:rPr lang="es-ES_tradnl" sz="4000" dirty="0" smtClean="0"/>
              <a:t>semana del </a:t>
            </a:r>
            <a:r>
              <a:rPr lang="es-ES_tradnl" sz="4000" dirty="0" smtClean="0"/>
              <a:t>7 al 17 de septiembre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57422" y="4293096"/>
            <a:ext cx="6172200" cy="165051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 </a:t>
            </a:r>
            <a:r>
              <a:rPr lang="es-ES" dirty="0"/>
              <a:t>OA 9: Practicar actividades físicas en forma segura, demostrando la adquisición de hábitos de higiene, posturales y de vida saludable, como lavarse las manos y la cara después de la clase, mantener una correcta postura y comer una colación saludable antes y luego de la práctica de actividad física.</a:t>
            </a:r>
          </a:p>
          <a:p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57356" y="457200"/>
            <a:ext cx="54292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Fundación Educacional Club Hípico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Rodrigo Ordoñez 13150, El Bosque, Santiago - Fono (02) 25296182.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contacto@colegioclubhípico.cl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“Escuela y Familia unida para formar y educar”.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290"/>
            <a:ext cx="1030288" cy="1276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CL" sz="1600" b="1" dirty="0"/>
              <a:t>Actividad metodológica</a:t>
            </a: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/>
              <a:t>Para comenzar te recordamos la importancia de realizar precalentamiento físico antes de comenzar la </a:t>
            </a:r>
            <a:r>
              <a:rPr lang="es-ES" sz="1600" dirty="0" smtClean="0"/>
              <a:t>actividad. </a:t>
            </a:r>
            <a:r>
              <a:rPr lang="es-ES" sz="1600" dirty="0"/>
              <a:t>Sigue los siguientes ejemplos, durante unos 10 minutos. </a:t>
            </a:r>
            <a:br>
              <a:rPr lang="es-ES" sz="1600" dirty="0"/>
            </a:br>
            <a:endParaRPr lang="es-ES" sz="1600" dirty="0"/>
          </a:p>
        </p:txBody>
      </p:sp>
      <p:pic>
        <p:nvPicPr>
          <p:cNvPr id="2050" name="Picture 2" descr="Entendemos por flexibilidad la capacidad que tienen las articulaciones para realizar movimientos con la mayor amplitud posible. Hemos de tener en cuenta que la flexibilidad no genera movimiento, si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60172"/>
            <a:ext cx="6696744" cy="526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_tradnl" dirty="0" smtClean="0"/>
              <a:t>Actividad Física 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71990" cy="4614882"/>
          </a:xfrm>
        </p:spPr>
        <p:txBody>
          <a:bodyPr>
            <a:normAutofit/>
          </a:bodyPr>
          <a:lstStyle/>
          <a:p>
            <a:r>
              <a:rPr lang="es-ES" sz="2000" dirty="0" smtClean="0"/>
              <a:t>Practica </a:t>
            </a:r>
            <a:r>
              <a:rPr lang="es-ES" sz="2000" dirty="0"/>
              <a:t>las </a:t>
            </a:r>
            <a:r>
              <a:rPr lang="es-ES" sz="2000" dirty="0" smtClean="0"/>
              <a:t>actividades en familia. </a:t>
            </a:r>
            <a:endParaRPr lang="es-ES" sz="2000" dirty="0"/>
          </a:p>
          <a:p>
            <a:r>
              <a:rPr lang="es-ES" sz="2000" dirty="0"/>
              <a:t>Observa el video y realiza las actividades que ahí </a:t>
            </a:r>
            <a:r>
              <a:rPr lang="es-ES" sz="2000" dirty="0" smtClean="0"/>
              <a:t>aparecen</a:t>
            </a:r>
          </a:p>
          <a:p>
            <a:r>
              <a:rPr lang="es-ES" sz="1800" dirty="0">
                <a:hlinkClick r:id="rId2"/>
              </a:rPr>
              <a:t>https://</a:t>
            </a:r>
            <a:r>
              <a:rPr lang="es-ES" sz="1800" dirty="0" smtClean="0">
                <a:hlinkClick r:id="rId2"/>
              </a:rPr>
              <a:t>www.youtube.com/watch?v=z6DoPp-LkTA</a:t>
            </a:r>
            <a:endParaRPr lang="es-ES" sz="1800" dirty="0" smtClean="0"/>
          </a:p>
          <a:p>
            <a:r>
              <a:rPr lang="es-ES" sz="1800" dirty="0" smtClean="0"/>
              <a:t>Alimentación saludable </a:t>
            </a:r>
            <a:endParaRPr lang="es-ES" sz="2000" dirty="0" smtClean="0"/>
          </a:p>
          <a:p>
            <a:r>
              <a:rPr lang="es-ES" sz="1600" dirty="0">
                <a:hlinkClick r:id="rId3"/>
              </a:rPr>
              <a:t>https://</a:t>
            </a:r>
            <a:r>
              <a:rPr lang="es-ES" sz="1600" dirty="0" smtClean="0">
                <a:hlinkClick r:id="rId3"/>
              </a:rPr>
              <a:t>www.youtube.com/watch?v=bOIuGD1s5J4</a:t>
            </a:r>
            <a:r>
              <a:rPr lang="es-ES" sz="1600" dirty="0" smtClean="0"/>
              <a:t> </a:t>
            </a:r>
            <a:endParaRPr lang="es-ES" sz="2000" dirty="0" smtClean="0"/>
          </a:p>
          <a:p>
            <a:r>
              <a:rPr lang="es-ES" sz="2000" dirty="0" smtClean="0"/>
              <a:t>Pide </a:t>
            </a:r>
            <a:r>
              <a:rPr lang="es-ES" sz="2000" dirty="0"/>
              <a:t>a un adulto que saque fotografías donde estés realizando la actividad. Y envía la fotografía, con tu </a:t>
            </a:r>
            <a:r>
              <a:rPr lang="es-ES" sz="2000" dirty="0" smtClean="0"/>
              <a:t>nombre, fecha y asignatura.</a:t>
            </a:r>
            <a:endParaRPr lang="es-ES" sz="2000" dirty="0"/>
          </a:p>
          <a:p>
            <a:endParaRPr lang="es-E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6262" y="214562"/>
            <a:ext cx="921854" cy="1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familia comiendo productos saludabl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340768"/>
            <a:ext cx="309711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67544" y="188640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Actividad de estiramiento:</a:t>
            </a:r>
            <a:br>
              <a:rPr lang="es-ES" sz="2000" dirty="0"/>
            </a:br>
            <a:r>
              <a:rPr lang="es-ES" dirty="0"/>
              <a:t>Por último no olvides realizar los siguientes ejercicios de estiramiento. (10 minutos)  y beber agua. </a:t>
            </a:r>
            <a:endParaRPr lang="es-CL" dirty="0"/>
          </a:p>
        </p:txBody>
      </p:sp>
      <p:pic>
        <p:nvPicPr>
          <p:cNvPr id="3074" name="Picture 2" descr="Alegresvidas: EJERCICIOS DE ESTIRAMINETOS Y ROTACION DE ARTICUL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83468"/>
            <a:ext cx="417623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2328850" cy="70328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Evaluación 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8043890" cy="3571900"/>
          </a:xfrm>
        </p:spPr>
        <p:txBody>
          <a:bodyPr>
            <a:normAutofit/>
          </a:bodyPr>
          <a:lstStyle/>
          <a:p>
            <a:r>
              <a:rPr lang="es-ES_tradnl" dirty="0" smtClean="0"/>
              <a:t>Recuerda la importancia de la actividad física y la vida saludable. </a:t>
            </a:r>
          </a:p>
          <a:p>
            <a:r>
              <a:rPr lang="es-ES_tradnl" dirty="0" smtClean="0"/>
              <a:t>Cuida tu higiene y presentación personal. </a:t>
            </a:r>
          </a:p>
          <a:p>
            <a:r>
              <a:rPr lang="es-ES_tradnl" dirty="0" smtClean="0"/>
              <a:t>Lava tus manos constantemente, con agua y jabón. </a:t>
            </a:r>
          </a:p>
          <a:p>
            <a:r>
              <a:rPr lang="es-ES_tradnl" dirty="0" smtClean="0"/>
              <a:t>Cepilla tus dientes después de cada comida. </a:t>
            </a:r>
          </a:p>
          <a:p>
            <a:r>
              <a:rPr lang="es-ES_tradnl" dirty="0" smtClean="0"/>
              <a:t>Si durante la semana realizaste los ejercicios y cuidaste tu higiene, en la fotografía muestra:  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308717"/>
            <a:ext cx="2207434" cy="212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3933056"/>
            <a:ext cx="1672918" cy="200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 descr="Cómo enseñar al niño a cepillarse los dientes | Jardín Infantil &amp; Sala Cuna  - Ñuñoa - Mi Pequeña Venecia -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02377"/>
            <a:ext cx="1535988" cy="183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3328982" cy="1154098"/>
          </a:xfrm>
        </p:spPr>
        <p:txBody>
          <a:bodyPr/>
          <a:lstStyle/>
          <a:p>
            <a:r>
              <a:rPr lang="es-ES_tradnl" dirty="0" smtClean="0"/>
              <a:t>Recuerda: </a:t>
            </a:r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85992"/>
            <a:ext cx="6643734" cy="267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1185858"/>
          </a:xfrm>
        </p:spPr>
        <p:txBody>
          <a:bodyPr>
            <a:normAutofit/>
          </a:bodyPr>
          <a:lstStyle/>
          <a:p>
            <a:r>
              <a:rPr lang="es-ES_tradnl" dirty="0" smtClean="0"/>
              <a:t>Enviar una fotografía al correo de tu cuso, indicando actividad, fecha, asignatura. </a:t>
            </a:r>
            <a:endParaRPr lang="es-E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5143512"/>
            <a:ext cx="806055" cy="147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 descr="Niño y niña haciendo ejercicio | Vector Grati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5643578"/>
            <a:ext cx="1199809" cy="785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207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Actividad Ed. Física 2º básico  semana del 7 al 17 de septiembre </vt:lpstr>
      <vt:lpstr>Actividad metodológica Para comenzar te recordamos la importancia de realizar precalentamiento físico antes de comenzar la actividad. Sigue los siguientes ejemplos, durante unos 10 minutos.  </vt:lpstr>
      <vt:lpstr>Actividad Física </vt:lpstr>
      <vt:lpstr>  </vt:lpstr>
      <vt:lpstr>Evaluación </vt:lpstr>
      <vt:lpstr>Recuerda: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DOCENTE</dc:creator>
  <cp:lastModifiedBy>usuario</cp:lastModifiedBy>
  <cp:revision>7</cp:revision>
  <dcterms:created xsi:type="dcterms:W3CDTF">2020-05-25T16:51:43Z</dcterms:created>
  <dcterms:modified xsi:type="dcterms:W3CDTF">2020-09-08T02:48:47Z</dcterms:modified>
</cp:coreProperties>
</file>